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26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718A60-7670-3712-43B8-6C689A9C33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7479BA-F5CA-F069-5501-566B3FCFF5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C2C232-9745-7358-0863-8A42E9014E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9F28C-21A4-47CE-B1DD-0BF24035D776}" type="datetimeFigureOut">
              <a:rPr lang="en-GB" smtClean="0"/>
              <a:t>19/07/2023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708552-1103-0167-5407-0CB1EDB1A0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A37855-D374-94C1-23F5-9725A9F847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34A15-6DC3-4E7C-B24F-D80577C5BA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34351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FF885-567E-55A6-F3C5-B97308D7DE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97E40FC-E62E-7261-A4F8-348CE69630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6EA447-05D8-2038-B999-B14CF78F7B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9F28C-21A4-47CE-B1DD-0BF24035D776}" type="datetimeFigureOut">
              <a:rPr lang="en-GB" smtClean="0"/>
              <a:t>19/07/2023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015EAA-8799-CA4F-67CA-41DB6273BC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39FC9E-277B-BAF9-BFA3-45A6089CC2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34A15-6DC3-4E7C-B24F-D80577C5BA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36216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7B5E09B-D386-B016-6944-5BAB8B3C258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FEBF39-4283-3502-C013-BEA33993B5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80FB7E-A064-DC2E-908A-F36832E678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9F28C-21A4-47CE-B1DD-0BF24035D776}" type="datetimeFigureOut">
              <a:rPr lang="en-GB" smtClean="0"/>
              <a:t>19/07/2023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64A5AB-4626-FAB9-BFCF-A67DBDD392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438A12-ACB9-D91B-F192-D71E5C9C21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34A15-6DC3-4E7C-B24F-D80577C5BA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90476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6A05AA-16BB-71ED-FCED-D095CECD6D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7BD919-F04A-4F5F-6DEA-88CEFEAA6F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E00A1D-1371-A7F3-BE31-7A7A9088E8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9F28C-21A4-47CE-B1DD-0BF24035D776}" type="datetimeFigureOut">
              <a:rPr lang="en-GB" smtClean="0"/>
              <a:t>19/07/2023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DE84BB-6E96-B3FB-5145-E1E22149BA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8B0DB9-67DF-FFE5-8A18-BB51C65D46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34A15-6DC3-4E7C-B24F-D80577C5BA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60613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A60E07-DDE9-4885-A270-69DDFC31FF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2F86A3-93A0-AD00-2457-551B05D2E7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AB3F6E-6515-5801-BF19-CC61853B0D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9F28C-21A4-47CE-B1DD-0BF24035D776}" type="datetimeFigureOut">
              <a:rPr lang="en-GB" smtClean="0"/>
              <a:t>19/07/2023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EC5649-5393-AE08-F198-2D31955A3A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B4423F-3756-C335-6605-6C5CA6B61F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34A15-6DC3-4E7C-B24F-D80577C5BA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06938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5809EB-E156-F142-182E-F9BD7FEA27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F6ECA7-6FE0-5B2F-0885-DE10629E98F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616933-B959-F496-F50A-B2846A0B4A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059BCA-DC8A-D951-B932-33D1F5AE6E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9F28C-21A4-47CE-B1DD-0BF24035D776}" type="datetimeFigureOut">
              <a:rPr lang="en-GB" smtClean="0"/>
              <a:t>19/07/2023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461382-2FB1-5909-C2EB-5249D7A85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F373497-708E-1F98-B556-06A8ACA956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34A15-6DC3-4E7C-B24F-D80577C5BA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35395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A0AA42-BD9F-3E91-EA2B-FE5CF9E335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130DF1-778B-1D35-7A78-0AD0678AEB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4D2B506-930D-B0A5-59E6-D0C53C755C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00D68EC-A512-C1A1-D252-53129825AB2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D383A86-B2C3-90D0-DC52-DEBE4141065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73B8C3F-F412-592A-14F3-C07BEA23AE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9F28C-21A4-47CE-B1DD-0BF24035D776}" type="datetimeFigureOut">
              <a:rPr lang="en-GB" smtClean="0"/>
              <a:t>19/07/2023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4E40C1A-D282-B5BA-9A30-C1473D218A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CF806B2-06D3-8704-20A6-0349EDBD33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34A15-6DC3-4E7C-B24F-D80577C5BA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36851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463D68-4BDD-FEE2-A337-D74036C770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D50B2B8-F35C-84D5-3E36-5444A31988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9F28C-21A4-47CE-B1DD-0BF24035D776}" type="datetimeFigureOut">
              <a:rPr lang="en-GB" smtClean="0"/>
              <a:t>19/07/2023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3E4F304-B9AA-556D-EDE9-BBC75FC4B9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2E8774E-6315-63A5-666B-F455F036DC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34A15-6DC3-4E7C-B24F-D80577C5BA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64703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DB35D38-C41D-6A20-B060-CE4EB3A9D3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9F28C-21A4-47CE-B1DD-0BF24035D776}" type="datetimeFigureOut">
              <a:rPr lang="en-GB" smtClean="0"/>
              <a:t>19/07/2023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966AB0-D5A5-5F4C-2A79-6973BF9CF3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6E5E4D-7338-B226-A14D-9538207C97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34A15-6DC3-4E7C-B24F-D80577C5BA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26886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3BA826-97BB-3C7F-16A5-4CF20EC54E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1C73E4-675B-A815-4A59-D3B96199E2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0329F2-F697-0AA1-6B1B-DBCA0607E8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2117E52-B06A-80E1-D679-D769A95763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9F28C-21A4-47CE-B1DD-0BF24035D776}" type="datetimeFigureOut">
              <a:rPr lang="en-GB" smtClean="0"/>
              <a:t>19/07/2023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29D797-907E-E7BE-77ED-DB7E6DD46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860AD34-D403-C969-75D0-FE3ADB239C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34A15-6DC3-4E7C-B24F-D80577C5BA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58626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0AEEDE-2180-A65A-BDD9-886130DBBD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E559F18-F859-1C1A-2123-C25FE70EE95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2868133-9C03-4807-3066-9FF65565BF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302C80-A58E-7CA7-61FF-5127DD6FD0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9F28C-21A4-47CE-B1DD-0BF24035D776}" type="datetimeFigureOut">
              <a:rPr lang="en-GB" smtClean="0"/>
              <a:t>19/07/2023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240C9F-CC0B-3C0D-AA2A-011B426A8C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4E4363A-CB20-93F3-1E86-12E5FF64CA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34A15-6DC3-4E7C-B24F-D80577C5BA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7760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843A219-4D87-9628-72E2-AC0E611FF6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CF0F1D-CF8B-5616-86B1-735839D075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4F6D93-C087-EA7A-F53E-8147438EF0E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29F28C-21A4-47CE-B1DD-0BF24035D776}" type="datetimeFigureOut">
              <a:rPr lang="en-GB" smtClean="0"/>
              <a:t>19/07/2023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BE55E9-192C-FA7E-515B-726CC7B4728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B2ECC6-A3D2-30EA-D259-9485D41554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D34A15-6DC3-4E7C-B24F-D80577C5BA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9166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56AB6C-6955-A696-CD26-C71A32BA3A7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09B5834-3F7E-0316-EBEA-F967985DF31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49F5A13-8C7C-4EE7-FB67-1A5D61E528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56084"/>
            <a:ext cx="12192000" cy="6145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66295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Matthew Haynes (North Cornelly - The Surgery (North Cornelly))</dc:creator>
  <cp:lastModifiedBy>Matthew Haynes (North Cornelly - The Surgery (North Cornelly))</cp:lastModifiedBy>
  <cp:revision>1</cp:revision>
  <dcterms:created xsi:type="dcterms:W3CDTF">2023-07-19T09:19:27Z</dcterms:created>
  <dcterms:modified xsi:type="dcterms:W3CDTF">2023-07-19T09:21:04Z</dcterms:modified>
</cp:coreProperties>
</file>